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  <p:sldId id="291" r:id="rId9"/>
    <p:sldId id="29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8" r:id="rId34"/>
    <p:sldId id="289" r:id="rId3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7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003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98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5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1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로그인 및 메인화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40545" y="842211"/>
            <a:ext cx="3864477" cy="83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702"/>
              </p:ext>
            </p:extLst>
          </p:nvPr>
        </p:nvGraphicFramePr>
        <p:xfrm>
          <a:off x="0" y="-1"/>
          <a:ext cx="18288000" cy="1028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프레젠테이션" r:id="rId3" imgW="9524880" imgH="5357880" progId="PowerPoint.Show.12">
                  <p:embed/>
                </p:oleObj>
              </mc:Choice>
              <mc:Fallback>
                <p:oleObj name="프레젠테이션" r:id="rId3" imgW="9524880" imgH="53578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18288000" cy="1028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산책 과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16481" y="745958"/>
            <a:ext cx="3839544" cy="8337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도그워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40545" y="697832"/>
            <a:ext cx="3861705" cy="8386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5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29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34</Words>
  <Application>Microsoft Office PowerPoint</Application>
  <PresentationFormat>사용자 지정</PresentationFormat>
  <Paragraphs>34</Paragraphs>
  <Slides>34</Slides>
  <Notes>34</Notes>
  <HiddenSlides>0</HiddenSlides>
  <MMClips>3</MMClips>
  <ScaleCrop>false</ScaleCrop>
  <HeadingPairs>
    <vt:vector size="8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Office Theme</vt:lpstr>
      <vt:lpstr>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Jungsu Ha</cp:lastModifiedBy>
  <cp:revision>5</cp:revision>
  <dcterms:created xsi:type="dcterms:W3CDTF">2024-11-27T01:37:09Z</dcterms:created>
  <dcterms:modified xsi:type="dcterms:W3CDTF">2024-12-02T14:40:16Z</dcterms:modified>
</cp:coreProperties>
</file>